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8" r:id="rId1"/>
  </p:sldMasterIdLst>
  <p:sldIdLst>
    <p:sldId id="256" r:id="rId2"/>
    <p:sldId id="257" r:id="rId3"/>
    <p:sldId id="258" r:id="rId4"/>
    <p:sldId id="259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072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178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682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546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7269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415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154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70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957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217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286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674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337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73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394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05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84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849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  <p:sldLayoutId id="214748384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D9E7F2-535D-9D93-51F4-A5AE0790FD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6267" y="2514601"/>
            <a:ext cx="8778345" cy="1066800"/>
          </a:xfrm>
        </p:spPr>
        <p:txBody>
          <a:bodyPr/>
          <a:lstStyle/>
          <a:p>
            <a:r>
              <a:rPr lang="nl-NL" b="1" dirty="0"/>
              <a:t>Gebogen houding rassen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13683A1-4109-5F22-CC59-272FEE4B2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9334" y="3769846"/>
            <a:ext cx="3522134" cy="1126283"/>
          </a:xfrm>
        </p:spPr>
        <p:txBody>
          <a:bodyPr/>
          <a:lstStyle/>
          <a:p>
            <a:r>
              <a:rPr lang="nl-NL" b="1" dirty="0">
                <a:solidFill>
                  <a:srgbClr val="FF0000"/>
                </a:solidFill>
              </a:rPr>
              <a:t>Door: Theo van Kollenburg </a:t>
            </a:r>
          </a:p>
        </p:txBody>
      </p:sp>
    </p:spTree>
    <p:extLst>
      <p:ext uri="{BB962C8B-B14F-4D97-AF65-F5344CB8AC3E}">
        <p14:creationId xmlns:p14="http://schemas.microsoft.com/office/powerpoint/2010/main" val="3193604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2284F3-30BF-0F2D-2F4D-5DFA4197D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00683"/>
          </a:xfrm>
        </p:spPr>
        <p:txBody>
          <a:bodyPr>
            <a:normAutofit fontScale="90000"/>
          </a:bodyPr>
          <a:lstStyle/>
          <a:p>
            <a:r>
              <a:rPr lang="nl-NL" b="1" dirty="0"/>
              <a:t>Gebogen houding rassen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4082D8-62C4-7703-649D-005F2524FEE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sz="2000" b="1" dirty="0"/>
              <a:t>tot de gebogen houding rassen behoren:</a:t>
            </a:r>
          </a:p>
          <a:p>
            <a:r>
              <a:rPr lang="nl-NL" sz="2000" b="1" dirty="0"/>
              <a:t>De Belgische bult.</a:t>
            </a:r>
          </a:p>
          <a:p>
            <a:r>
              <a:rPr lang="nl-NL" sz="2000" b="1" dirty="0"/>
              <a:t>De Scotch fancy.</a:t>
            </a:r>
          </a:p>
          <a:p>
            <a:r>
              <a:rPr lang="nl-NL" sz="2000" b="1" dirty="0"/>
              <a:t>De Münchener.</a:t>
            </a:r>
          </a:p>
          <a:p>
            <a:r>
              <a:rPr lang="nl-NL" sz="2000" b="1" dirty="0"/>
              <a:t>Japan Hoso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3494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22D6A0-4181-3E8E-E320-E27537519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Belgische Bult kanarie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53547B-3DDB-DDD3-1AC3-6776081E4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867" y="1627189"/>
            <a:ext cx="9233825" cy="3880773"/>
          </a:xfrm>
        </p:spPr>
        <p:txBody>
          <a:bodyPr>
            <a:normAutofit/>
          </a:bodyPr>
          <a:lstStyle/>
          <a:p>
            <a:r>
              <a:rPr lang="nl-NL" sz="2000" b="1" dirty="0"/>
              <a:t>De Belgische Bult kanarie is één van de oudste postuurkanarie rassen</a:t>
            </a:r>
            <a:r>
              <a:rPr lang="nl-NL" sz="2000" dirty="0"/>
              <a:t>.</a:t>
            </a:r>
          </a:p>
          <a:p>
            <a:r>
              <a:rPr lang="nl-NL" sz="2000" b="1" dirty="0"/>
              <a:t>De goede werkhouding van de Belgische Bult doet ons denken aan het cijfer 7</a:t>
            </a:r>
          </a:p>
          <a:p>
            <a:r>
              <a:rPr lang="nl-NL" sz="2000" b="1" dirty="0"/>
              <a:t>De vorm van het lichaam is drie hoekig </a:t>
            </a:r>
          </a:p>
          <a:p>
            <a:endParaRPr lang="nl-NL" sz="2000" b="1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F18DA9A-2A44-6B42-CA95-BE182597B6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2598" y="881915"/>
            <a:ext cx="2653082" cy="445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708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3CFC4B-D0B4-F844-8A3F-D03AD649B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Scotch Fancy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EA73F9-42C6-EDEB-1992-A7FBEDBA9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28877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0CA908-2438-86A6-CA15-292546EA7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Münchener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D4B250-03E5-66D2-7F56-88A390CC7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0321" y="2286001"/>
            <a:ext cx="5831945" cy="3777622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4" name="Tijdelijke aanduiding voor inhoud 4">
            <a:extLst>
              <a:ext uri="{FF2B5EF4-FFF2-40B4-BE49-F238E27FC236}">
                <a16:creationId xmlns:a16="http://schemas.microsoft.com/office/drawing/2014/main" id="{40C47A77-B0F2-2F3A-FD18-E91F4FE3C4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0010" y="1041400"/>
            <a:ext cx="3001449" cy="440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674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608E79-F853-701A-93BD-53F25FB5F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Japan Hoso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EFC81CC-B27D-7895-3E2F-FA3C72C74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4808572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</TotalTime>
  <Words>73</Words>
  <Application>Microsoft Office PowerPoint</Application>
  <PresentationFormat>Breedbeeld</PresentationFormat>
  <Paragraphs>15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Sliert</vt:lpstr>
      <vt:lpstr>Gebogen houding rassen </vt:lpstr>
      <vt:lpstr>Gebogen houding rassen</vt:lpstr>
      <vt:lpstr>Belgische Bult kanarie </vt:lpstr>
      <vt:lpstr>Scotch Fancy</vt:lpstr>
      <vt:lpstr>Münchener</vt:lpstr>
      <vt:lpstr>Japan Hoso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Gebogen postuur rassen </dc:title>
  <dc:creator>Theo van Kollenburg</dc:creator>
  <cp:lastModifiedBy>Theo van Kollenburg</cp:lastModifiedBy>
  <cp:revision>7</cp:revision>
  <dcterms:created xsi:type="dcterms:W3CDTF">2024-04-26T20:54:56Z</dcterms:created>
  <dcterms:modified xsi:type="dcterms:W3CDTF">2024-04-29T20:37:28Z</dcterms:modified>
</cp:coreProperties>
</file>